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261" r:id="rId5"/>
    <p:sldId id="256" r:id="rId6"/>
    <p:sldId id="262" r:id="rId7"/>
    <p:sldId id="263" r:id="rId9"/>
    <p:sldId id="267" r:id="rId10"/>
    <p:sldId id="266" r:id="rId11"/>
    <p:sldId id="258" r:id="rId12"/>
  </p:sldIdLst>
  <p:sldSz cx="10799445" cy="719963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</p:showPr>
  <p:clrMru>
    <a:srgbClr val="FFFFFF"/>
    <a:srgbClr val="F2F2F2"/>
    <a:srgbClr val="9A8755"/>
    <a:srgbClr val="E5E5E5"/>
    <a:srgbClr val="C8A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4" cy="61025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6" y="383386"/>
            <a:ext cx="6852969" cy="61025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7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4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4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8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8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5" cy="61025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7" y="383386"/>
            <a:ext cx="6852969" cy="6102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7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4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4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8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8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1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5" cy="61025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7" y="383386"/>
            <a:ext cx="6852969" cy="6102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6" y="1916929"/>
            <a:ext cx="4591152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2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3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3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9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9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9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3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9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3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6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6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6" y="6674247"/>
            <a:ext cx="2430610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10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ts val="105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7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7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7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ct val="21000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7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7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7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ct val="21000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8" Type="http://schemas.openxmlformats.org/officeDocument/2006/relationships/image" Target="../media/image12.png"/><Relationship Id="rId7" Type="http://schemas.openxmlformats.org/officeDocument/2006/relationships/slide" Target="slide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12" Type="http://schemas.openxmlformats.org/officeDocument/2006/relationships/image" Target="../media/image14.jpeg"/><Relationship Id="rId11" Type="http://schemas.openxmlformats.org/officeDocument/2006/relationships/slide" Target="slide7.xml"/><Relationship Id="rId10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22.png"/><Relationship Id="rId7" Type="http://schemas.openxmlformats.org/officeDocument/2006/relationships/slide" Target="slide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7.png"/><Relationship Id="rId14" Type="http://schemas.openxmlformats.org/officeDocument/2006/relationships/image" Target="../media/image26.jpeg"/><Relationship Id="rId13" Type="http://schemas.openxmlformats.org/officeDocument/2006/relationships/image" Target="../media/image25.jpeg"/><Relationship Id="rId12" Type="http://schemas.openxmlformats.org/officeDocument/2006/relationships/image" Target="../media/image24.png"/><Relationship Id="rId11" Type="http://schemas.openxmlformats.org/officeDocument/2006/relationships/slide" Target="slide3.xml"/><Relationship Id="rId10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34.png"/><Relationship Id="rId7" Type="http://schemas.openxmlformats.org/officeDocument/2006/relationships/slide" Target="slide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39.png"/><Relationship Id="rId14" Type="http://schemas.openxmlformats.org/officeDocument/2006/relationships/image" Target="../media/image38.jpeg"/><Relationship Id="rId13" Type="http://schemas.openxmlformats.org/officeDocument/2006/relationships/image" Target="../media/image37.jpeg"/><Relationship Id="rId12" Type="http://schemas.openxmlformats.org/officeDocument/2006/relationships/image" Target="../media/image36.png"/><Relationship Id="rId11" Type="http://schemas.openxmlformats.org/officeDocument/2006/relationships/slide" Target="slide3.xml"/><Relationship Id="rId10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46.png"/><Relationship Id="rId7" Type="http://schemas.openxmlformats.org/officeDocument/2006/relationships/slide" Target="slide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7" Type="http://schemas.openxmlformats.org/officeDocument/2006/relationships/slideLayout" Target="../slideLayouts/slideLayout24.xml"/><Relationship Id="rId16" Type="http://schemas.openxmlformats.org/officeDocument/2006/relationships/image" Target="../media/image51.pn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slide" Target="slide6.xml"/><Relationship Id="rId12" Type="http://schemas.openxmlformats.org/officeDocument/2006/relationships/image" Target="../media/image48.png"/><Relationship Id="rId11" Type="http://schemas.openxmlformats.org/officeDocument/2006/relationships/slide" Target="slide3.xml"/><Relationship Id="rId10" Type="http://schemas.openxmlformats.org/officeDocument/2006/relationships/image" Target="../media/image47.png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58.png"/><Relationship Id="rId7" Type="http://schemas.openxmlformats.org/officeDocument/2006/relationships/slide" Target="slide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61.jpeg"/><Relationship Id="rId12" Type="http://schemas.openxmlformats.org/officeDocument/2006/relationships/image" Target="../media/image60.png"/><Relationship Id="rId11" Type="http://schemas.openxmlformats.org/officeDocument/2006/relationships/slide" Target="slide3.xml"/><Relationship Id="rId10" Type="http://schemas.openxmlformats.org/officeDocument/2006/relationships/image" Target="../media/image59.pn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68.png"/><Relationship Id="rId7" Type="http://schemas.openxmlformats.org/officeDocument/2006/relationships/slide" Target="slide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70.png"/><Relationship Id="rId11" Type="http://schemas.openxmlformats.org/officeDocument/2006/relationships/slide" Target="slide7.xml"/><Relationship Id="rId10" Type="http://schemas.openxmlformats.org/officeDocument/2006/relationships/image" Target="../media/image69.png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21974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pic>
        <p:nvPicPr>
          <p:cNvPr id="37" name="Picture 36" descr="escudo-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-984" y="1358455"/>
            <a:ext cx="10796905" cy="356870"/>
          </a:xfrm>
          <a:prstGeom prst="roundRect">
            <a:avLst>
              <a:gd name="adj" fmla="val 3390"/>
            </a:avLst>
          </a:prstGeom>
          <a:solidFill>
            <a:srgbClr val="9A8755"/>
          </a:solidFill>
          <a:ln>
            <a:solidFill>
              <a:srgbClr val="9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/>
              <a:t>SISTEMA PARA EL CONTROL DEL INVENTARIO PARA EL MATERIAL DE CAADI</a:t>
            </a:r>
            <a:endParaRPr lang="x-none" altLang="en-US" sz="1400"/>
          </a:p>
        </p:txBody>
      </p:sp>
      <p:grpSp>
        <p:nvGrpSpPr>
          <p:cNvPr id="9" name="Group 8"/>
          <p:cNvGrpSpPr/>
          <p:nvPr/>
        </p:nvGrpSpPr>
        <p:grpSpPr>
          <a:xfrm>
            <a:off x="3960781" y="2432875"/>
            <a:ext cx="2476500" cy="2974975"/>
            <a:chOff x="6309" y="4434"/>
            <a:chExt cx="3900" cy="4685"/>
          </a:xfrm>
        </p:grpSpPr>
        <p:pic>
          <p:nvPicPr>
            <p:cNvPr id="7" name="Picture 6" descr="formulario"/>
            <p:cNvPicPr>
              <a:picLocks noChangeAspect="1"/>
            </p:cNvPicPr>
            <p:nvPr/>
          </p:nvPicPr>
          <p:blipFill>
            <a:blip r:embed="rId5"/>
            <a:srcRect t="14684"/>
            <a:stretch>
              <a:fillRect/>
            </a:stretch>
          </p:blipFill>
          <p:spPr>
            <a:xfrm>
              <a:off x="6309" y="4437"/>
              <a:ext cx="3900" cy="468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73" y="4434"/>
              <a:ext cx="2156" cy="544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0228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39" name="Picture 38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40" name="Picture 39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42" name="Picture 41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43" name="Action Button: Custom 42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45" name="Picture 44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6" name="Action Button: Custom 45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48" name="Picture 47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9" name="Action Button: Custom 48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1573816" y="1882965"/>
            <a:ext cx="7620000" cy="845820"/>
          </a:xfrm>
          <a:prstGeom prst="roundRect">
            <a:avLst>
              <a:gd name="adj" fmla="val 3390"/>
            </a:avLst>
          </a:prstGeom>
          <a:solidFill>
            <a:srgbClr val="9A8755"/>
          </a:solidFill>
          <a:ln>
            <a:solidFill>
              <a:srgbClr val="C8A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BIENVENIDO AL SISTEMA PARA EL CONTROL DEL INVENTARIO PARA EL MATERIAL DE CAADI</a:t>
            </a:r>
            <a:endParaRPr lang="x-none" altLang="en-US"/>
          </a:p>
        </p:txBody>
      </p:sp>
      <p:pic>
        <p:nvPicPr>
          <p:cNvPr id="55" name="Picture 54" descr="english"/>
          <p:cNvPicPr>
            <a:picLocks noChangeAspect="1"/>
          </p:cNvPicPr>
          <p:nvPr/>
        </p:nvPicPr>
        <p:blipFill>
          <a:blip r:embed="rId12"/>
          <a:srcRect r="477"/>
          <a:stretch>
            <a:fillRect/>
          </a:stretch>
        </p:blipFill>
        <p:spPr>
          <a:xfrm>
            <a:off x="2181860" y="2797810"/>
            <a:ext cx="6387465" cy="3308350"/>
          </a:xfrm>
          <a:prstGeom prst="rect">
            <a:avLst/>
          </a:prstGeom>
        </p:spPr>
      </p:pic>
      <p:pic>
        <p:nvPicPr>
          <p:cNvPr id="57" name="Picture 56" descr="escudo-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3" name="Action Button: Custom 2"/>
          <p:cNvSpPr/>
          <p:nvPr/>
        </p:nvSpPr>
        <p:spPr>
          <a:xfrm>
            <a:off x="733711" y="185693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5" name="Action Button: Custom 4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7" name="Action Button: Custom 6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/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44" name="Picture 43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45" name="Picture 44" descr="scroll"/>
          <p:cNvPicPr>
            <a:picLocks noChangeAspect="1"/>
          </p:cNvPicPr>
          <p:nvPr/>
        </p:nvPicPr>
        <p:blipFill>
          <a:blip r:embed="rId15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/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44" name="Picture 43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45" name="Picture 44" descr="scroll"/>
          <p:cNvPicPr>
            <a:picLocks noChangeAspect="1"/>
          </p:cNvPicPr>
          <p:nvPr/>
        </p:nvPicPr>
        <p:blipFill>
          <a:blip r:embed="rId15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47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>
              <a:hlinkClick r:id="rId13" action="ppaction://hlinksldjump"/>
            </a:endParaRPr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49" name="Picture 48" descr="juego2"/>
          <p:cNvPicPr>
            <a:picLocks noChangeAspect="1"/>
          </p:cNvPicPr>
          <p:nvPr/>
        </p:nvPicPr>
        <p:blipFill>
          <a:blip r:embed="rId14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51" name="Picture 50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52" name="Picture 51" descr="scroll"/>
          <p:cNvPicPr>
            <a:picLocks noChangeAspect="1"/>
          </p:cNvPicPr>
          <p:nvPr/>
        </p:nvPicPr>
        <p:blipFill>
          <a:blip r:embed="rId16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701290" y="2322830"/>
            <a:ext cx="6847205" cy="35185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1600"/>
              <a:t>	      PUEDES MODIFICAR LOS SIGUIENTES DATOS: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NOMBRE: Juego 1</a:t>
            </a:r>
            <a:endParaRPr lang="x-none" altLang="en-US" sz="1600">
              <a:sym typeface="+mn-ea"/>
            </a:endParaRPr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HABILIDADES: Lectura, Auditiva y Conversacion</a:t>
            </a:r>
            <a:endParaRPr lang="x-none" altLang="en-US" sz="1600"/>
          </a:p>
          <a:p>
            <a:pPr algn="l"/>
            <a:endParaRPr lang="x-none" altLang="en-US" sz="1600">
              <a:sym typeface="+mn-ea"/>
            </a:endParaRPr>
          </a:p>
          <a:p>
            <a:pPr algn="l"/>
            <a:r>
              <a:rPr lang="x-none" altLang="en-US" sz="1600">
                <a:sym typeface="+mn-ea"/>
              </a:rPr>
              <a:t>DURACION: 15 minutos</a:t>
            </a:r>
            <a:endParaRPr lang="x-none" altLang="en-US" sz="1600"/>
          </a:p>
          <a:p>
            <a:pPr algn="l"/>
            <a:endParaRPr lang="x-none" altLang="en-US" sz="1600">
              <a:sym typeface="+mn-ea"/>
            </a:endParaRPr>
          </a:p>
          <a:p>
            <a:pPr algn="l"/>
            <a:r>
              <a:rPr lang="x-none" altLang="en-US" sz="1600">
                <a:sym typeface="+mn-ea"/>
              </a:rPr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flecha, el color selecciona debera describir un objeto de ese color.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AÑO DE PUBLICACION: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/>
              <a:t>CREADO POR: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686435" y="2311400"/>
            <a:ext cx="1882775" cy="173990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052195" y="4144010"/>
            <a:ext cx="1104813" cy="323398"/>
          </a:xfrm>
          <a:prstGeom prst="roundRect">
            <a:avLst>
              <a:gd name="adj" fmla="val 9490"/>
            </a:avLst>
          </a:prstGeom>
          <a:solidFill>
            <a:srgbClr val="E5E5E5"/>
          </a:solidFill>
        </p:spPr>
        <p:txBody>
          <a:bodyPr wrap="square" rtlCol="0">
            <a:spAutoFit/>
          </a:bodyPr>
          <a:p>
            <a:r>
              <a:rPr lang="x-none" altLang="en-US" sz="1400"/>
              <a:t>Cambiar foto</a:t>
            </a:r>
            <a:endParaRPr lang="x-none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19434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39" name="Picture 38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40" name="Picture 39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42" name="Picture 41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43" name="Action Button: Custom 42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45" name="Picture 44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6" name="Action Button: Custom 45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48" name="Picture 47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9" name="Action Button: Custom 48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56" name="Picture 55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3268</Words>
  <Application>Kingsoft Office WPP</Application>
  <PresentationFormat>Widescreen</PresentationFormat>
  <Paragraphs>167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walter</dc:creator>
  <cp:lastModifiedBy>walter</cp:lastModifiedBy>
  <cp:revision>128</cp:revision>
  <dcterms:created xsi:type="dcterms:W3CDTF">2017-04-06T16:11:00Z</dcterms:created>
  <dcterms:modified xsi:type="dcterms:W3CDTF">2017-04-06T16:11:00Z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